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EAB002-F557-7C5D-17A4-A2159FFAA2C8}" v="416" dt="2025-03-02T21:45:13.7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inecraft Wallpapers">
            <a:extLst>
              <a:ext uri="{FF2B5EF4-FFF2-40B4-BE49-F238E27FC236}">
                <a16:creationId xmlns:a16="http://schemas.microsoft.com/office/drawing/2014/main" id="{C08F95A6-D414-3596-191A-E0FAB7272C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Book Antiqua"/>
              </a:rPr>
              <a:t>Minecraft </a:t>
            </a:r>
            <a:r>
              <a:rPr lang="en-US" err="1">
                <a:solidFill>
                  <a:srgbClr val="FFFFFF"/>
                </a:solidFill>
                <a:latin typeface="Book Antiqua"/>
              </a:rPr>
              <a:t>szerverek</a:t>
            </a:r>
            <a:endParaRPr lang="en-US">
              <a:solidFill>
                <a:srgbClr val="FFFFFF"/>
              </a:solidFill>
              <a:latin typeface="Book Antiqu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Book Antiqua"/>
              </a:rPr>
              <a:t>Top 10 </a:t>
            </a:r>
            <a:r>
              <a:rPr lang="en-US" err="1">
                <a:solidFill>
                  <a:srgbClr val="FFFFFF"/>
                </a:solidFill>
                <a:latin typeface="Book Antiqua"/>
              </a:rPr>
              <a:t>szerver</a:t>
            </a:r>
            <a:r>
              <a:rPr lang="en-US" dirty="0">
                <a:solidFill>
                  <a:srgbClr val="FFFFFF"/>
                </a:solidFill>
                <a:latin typeface="Book Antiqua"/>
              </a:rPr>
              <a:t> </a:t>
            </a:r>
            <a:r>
              <a:rPr lang="en-US" err="1">
                <a:solidFill>
                  <a:srgbClr val="FFFFFF"/>
                </a:solidFill>
                <a:latin typeface="Book Antiqua"/>
              </a:rPr>
              <a:t>gyüjtemény</a:t>
            </a:r>
            <a:r>
              <a:rPr lang="en-US" dirty="0">
                <a:solidFill>
                  <a:srgbClr val="FFFFFF"/>
                </a:solidFill>
                <a:latin typeface="Book Antiqua"/>
              </a:rPr>
              <a:t> (Bedrock)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E9769D-89C5-7F12-29D1-4BFF1D783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5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ook Antiqua"/>
              </a:rPr>
              <a:t>Projekt </a:t>
            </a:r>
            <a:r>
              <a:rPr lang="en-US" sz="4000" err="1">
                <a:solidFill>
                  <a:schemeClr val="bg1"/>
                </a:solidFill>
                <a:latin typeface="Book Antiqua"/>
              </a:rPr>
              <a:t>leírása</a:t>
            </a:r>
            <a:endParaRPr lang="en-US" sz="4000">
              <a:solidFill>
                <a:schemeClr val="bg1"/>
              </a:solidFill>
              <a:latin typeface="Book Antiqua"/>
            </a:endParaRPr>
          </a:p>
        </p:txBody>
      </p:sp>
      <p:pic>
        <p:nvPicPr>
          <p:cNvPr id="4" name="Picture 3" descr="Minecraft: How to play with friends on other platforms using cross-play |  Polygon">
            <a:extLst>
              <a:ext uri="{FF2B5EF4-FFF2-40B4-BE49-F238E27FC236}">
                <a16:creationId xmlns:a16="http://schemas.microsoft.com/office/drawing/2014/main" id="{D7DF65B5-6FA4-17AE-003D-C7A831DC3F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64" r="34493" b="2"/>
          <a:stretch/>
        </p:blipFill>
        <p:spPr>
          <a:xfrm>
            <a:off x="20" y="2"/>
            <a:ext cx="6186992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68" y="0"/>
            <a:ext cx="874718" cy="6857455"/>
            <a:chOff x="5395368" y="0"/>
            <a:chExt cx="874718" cy="685745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5E30A-F133-8D41-9707-91C22C5B0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6" y="3146400"/>
            <a:ext cx="4391024" cy="2682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  <a:latin typeface="Book Antiqua"/>
              </a:rPr>
              <a:t>Top 10 Bedrock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latin typeface="Book Antiqua"/>
              </a:rPr>
              <a:t>kompatibilis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latin typeface="Book Antiqua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latin typeface="Book Antiqua"/>
              </a:rPr>
              <a:t>minecrat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latin typeface="Book Antiqua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latin typeface="Book Antiqua"/>
              </a:rPr>
              <a:t>szerver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latin typeface="Book Antiqua"/>
              </a:rPr>
              <a:t>.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  <a:latin typeface="Book Antiqua"/>
              </a:rPr>
              <a:t>Alap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latin typeface="Book Antiqua"/>
              </a:rPr>
              <a:t>infok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latin typeface="Book Antiqua"/>
              </a:rPr>
              <a:t>.</a:t>
            </a:r>
          </a:p>
          <a:p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latin typeface="Book Antiqua"/>
              </a:rPr>
              <a:t>Külön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latin typeface="Book Antiqua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latin typeface="Book Antiqua"/>
              </a:rPr>
              <a:t>szervereknek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latin typeface="Book Antiqua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latin typeface="Book Antiqua"/>
              </a:rPr>
              <a:t>külön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latin typeface="Book Antiqua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latin typeface="Book Antiqua"/>
              </a:rPr>
              <a:t>weblap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latin typeface="Book Antiqua"/>
              </a:rPr>
              <a:t>.</a:t>
            </a:r>
          </a:p>
          <a:p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latin typeface="Book Antiqua"/>
              </a:rPr>
              <a:t>Teljesen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latin typeface="Book Antiqua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latin typeface="Book Antiqua"/>
              </a:rPr>
              <a:t>reszponzív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latin typeface="Book Antiqu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4674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15716B-979F-7C87-97F4-5BD68B54F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err="1">
                <a:solidFill>
                  <a:schemeClr val="bg1"/>
                </a:solidFill>
                <a:latin typeface="Book Antiqua"/>
              </a:rPr>
              <a:t>Főoldalunk</a:t>
            </a:r>
            <a:r>
              <a:rPr lang="en-US" sz="3200" kern="1200" dirty="0">
                <a:solidFill>
                  <a:schemeClr val="bg1"/>
                </a:solidFill>
                <a:latin typeface="Book Antiqua"/>
              </a:rPr>
              <a:t> (index):</a:t>
            </a: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71C3577-8C33-44ED-6822-B399331A2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868521"/>
            <a:ext cx="10905066" cy="400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000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AD41DB-DF9F-49BC-85AE-6AB1840A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92C4C7-C0A1-71E4-CC1F-E82CCE91D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9978"/>
            <a:ext cx="4391024" cy="1173700"/>
          </a:xfrm>
        </p:spPr>
        <p:txBody>
          <a:bodyPr anchor="t">
            <a:normAutofit/>
          </a:bodyPr>
          <a:lstStyle/>
          <a:p>
            <a:r>
              <a:rPr lang="en-US" sz="4000" err="1">
                <a:solidFill>
                  <a:schemeClr val="bg1"/>
                </a:solidFill>
                <a:latin typeface="Book Antiqua"/>
              </a:rPr>
              <a:t>Jellemzők</a:t>
            </a:r>
            <a:endParaRPr lang="en-US" sz="4000">
              <a:solidFill>
                <a:schemeClr val="bg1"/>
              </a:solidFill>
              <a:latin typeface="Book Antiqua"/>
            </a:endParaRPr>
          </a:p>
        </p:txBody>
      </p:sp>
      <p:pic>
        <p:nvPicPr>
          <p:cNvPr id="4" name="Picture 3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AEBAEC3F-EED4-0B63-1FC3-69647F0A6C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546" b="29751"/>
          <a:stretch/>
        </p:blipFill>
        <p:spPr>
          <a:xfrm>
            <a:off x="20" y="-1"/>
            <a:ext cx="12191980" cy="3984912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4AE1828-51FD-4AD7-BCF6-9AF5C696C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542C7CD-02BE-4ADE-8D2F-DFB759D71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40A04EE-8E37-4C28-B09B-A9593A4AA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DF739-6DC9-6A7A-6F1D-FC189EFD7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4201" y="4669978"/>
            <a:ext cx="5692774" cy="18087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600" err="1">
                <a:solidFill>
                  <a:schemeClr val="bg1">
                    <a:alpha val="80000"/>
                  </a:schemeClr>
                </a:solidFill>
                <a:latin typeface="Book Antiqua"/>
              </a:rPr>
              <a:t>Főoldalunk</a:t>
            </a:r>
            <a:r>
              <a:rPr lang="en-US" sz="1600" dirty="0">
                <a:solidFill>
                  <a:schemeClr val="bg1">
                    <a:alpha val="80000"/>
                  </a:schemeClr>
                </a:solidFill>
                <a:latin typeface="Book Antiqua"/>
              </a:rPr>
              <a:t> a top 10 </a:t>
            </a:r>
            <a:r>
              <a:rPr lang="en-US" sz="1600" err="1">
                <a:solidFill>
                  <a:schemeClr val="bg1">
                    <a:alpha val="80000"/>
                  </a:schemeClr>
                </a:solidFill>
                <a:latin typeface="Book Antiqua"/>
              </a:rPr>
              <a:t>szerver</a:t>
            </a:r>
            <a:r>
              <a:rPr lang="en-US" sz="1600" dirty="0">
                <a:solidFill>
                  <a:schemeClr val="bg1">
                    <a:alpha val="80000"/>
                  </a:schemeClr>
                </a:solidFill>
                <a:latin typeface="Book Antiqua"/>
              </a:rPr>
              <a:t> </a:t>
            </a:r>
            <a:r>
              <a:rPr lang="en-US" sz="1600" err="1">
                <a:solidFill>
                  <a:schemeClr val="bg1">
                    <a:alpha val="80000"/>
                  </a:schemeClr>
                </a:solidFill>
                <a:latin typeface="Book Antiqua"/>
              </a:rPr>
              <a:t>kártyáit</a:t>
            </a:r>
            <a:r>
              <a:rPr lang="en-US" sz="1600" dirty="0">
                <a:solidFill>
                  <a:schemeClr val="bg1">
                    <a:alpha val="80000"/>
                  </a:schemeClr>
                </a:solidFill>
                <a:latin typeface="Book Antiqua"/>
              </a:rPr>
              <a:t> </a:t>
            </a:r>
            <a:r>
              <a:rPr lang="en-US" sz="1600" err="1">
                <a:solidFill>
                  <a:schemeClr val="bg1">
                    <a:alpha val="80000"/>
                  </a:schemeClr>
                </a:solidFill>
                <a:latin typeface="Book Antiqua"/>
              </a:rPr>
              <a:t>tartalmazza</a:t>
            </a:r>
            <a:r>
              <a:rPr lang="en-US" sz="1600" dirty="0">
                <a:solidFill>
                  <a:schemeClr val="bg1">
                    <a:alpha val="80000"/>
                  </a:schemeClr>
                </a:solidFill>
                <a:latin typeface="Book Antiqua"/>
              </a:rPr>
              <a:t> es </a:t>
            </a:r>
            <a:r>
              <a:rPr lang="en-US" sz="1600" err="1">
                <a:solidFill>
                  <a:schemeClr val="bg1">
                    <a:alpha val="80000"/>
                  </a:schemeClr>
                </a:solidFill>
                <a:latin typeface="Book Antiqua"/>
              </a:rPr>
              <a:t>alap</a:t>
            </a:r>
            <a:r>
              <a:rPr lang="en-US" sz="1600" dirty="0">
                <a:solidFill>
                  <a:schemeClr val="bg1">
                    <a:alpha val="80000"/>
                  </a:schemeClr>
                </a:solidFill>
                <a:latin typeface="Book Antiqua"/>
              </a:rPr>
              <a:t> </a:t>
            </a:r>
            <a:r>
              <a:rPr lang="en-US" sz="1600" err="1">
                <a:solidFill>
                  <a:schemeClr val="bg1">
                    <a:alpha val="80000"/>
                  </a:schemeClr>
                </a:solidFill>
                <a:latin typeface="Book Antiqua"/>
              </a:rPr>
              <a:t>infokat</a:t>
            </a:r>
            <a:r>
              <a:rPr lang="en-US" sz="1600" dirty="0">
                <a:solidFill>
                  <a:schemeClr val="bg1">
                    <a:alpha val="80000"/>
                  </a:schemeClr>
                </a:solidFill>
                <a:latin typeface="Book Antiqua"/>
              </a:rPr>
              <a:t> a </a:t>
            </a:r>
            <a:r>
              <a:rPr lang="en-US" sz="1600" err="1">
                <a:solidFill>
                  <a:schemeClr val="bg1">
                    <a:alpha val="80000"/>
                  </a:schemeClr>
                </a:solidFill>
                <a:latin typeface="Book Antiqua"/>
              </a:rPr>
              <a:t>szerverekről</a:t>
            </a:r>
            <a:r>
              <a:rPr lang="en-US" sz="1600" dirty="0">
                <a:solidFill>
                  <a:schemeClr val="bg1">
                    <a:alpha val="80000"/>
                  </a:schemeClr>
                </a:solidFill>
                <a:latin typeface="Book Antiqua"/>
              </a:rPr>
              <a:t> (</a:t>
            </a:r>
            <a:r>
              <a:rPr lang="en-US" sz="1600" err="1">
                <a:solidFill>
                  <a:schemeClr val="bg1">
                    <a:alpha val="80000"/>
                  </a:schemeClr>
                </a:solidFill>
                <a:latin typeface="Book Antiqua"/>
              </a:rPr>
              <a:t>elérhetőségüket</a:t>
            </a:r>
            <a:r>
              <a:rPr lang="en-US" sz="1600" dirty="0">
                <a:solidFill>
                  <a:schemeClr val="bg1">
                    <a:alpha val="80000"/>
                  </a:schemeClr>
                </a:solidFill>
                <a:latin typeface="Book Antiqua"/>
              </a:rPr>
              <a:t>).</a:t>
            </a:r>
          </a:p>
          <a:p>
            <a:endParaRPr lang="en-US" sz="1600" dirty="0">
              <a:solidFill>
                <a:schemeClr val="bg1">
                  <a:alpha val="80000"/>
                </a:schemeClr>
              </a:solidFill>
              <a:latin typeface="Book Antiqua"/>
            </a:endParaRPr>
          </a:p>
          <a:p>
            <a:r>
              <a:rPr lang="en-US" sz="1600" dirty="0">
                <a:solidFill>
                  <a:schemeClr val="bg1">
                    <a:alpha val="80000"/>
                  </a:schemeClr>
                </a:solidFill>
                <a:latin typeface="Book Antiqua"/>
              </a:rPr>
              <a:t>A </a:t>
            </a:r>
            <a:r>
              <a:rPr lang="en-US" sz="1600" err="1">
                <a:solidFill>
                  <a:schemeClr val="bg1">
                    <a:alpha val="80000"/>
                  </a:schemeClr>
                </a:solidFill>
                <a:latin typeface="Book Antiqua"/>
              </a:rPr>
              <a:t>kártyák</a:t>
            </a:r>
            <a:r>
              <a:rPr lang="en-US" sz="1600" dirty="0">
                <a:solidFill>
                  <a:schemeClr val="bg1">
                    <a:alpha val="80000"/>
                  </a:schemeClr>
                </a:solidFill>
                <a:latin typeface="Book Antiqua"/>
              </a:rPr>
              <a:t> </a:t>
            </a:r>
            <a:r>
              <a:rPr lang="en-US" sz="1600" err="1">
                <a:solidFill>
                  <a:schemeClr val="bg1">
                    <a:alpha val="80000"/>
                  </a:schemeClr>
                </a:solidFill>
                <a:latin typeface="Book Antiqua"/>
              </a:rPr>
              <a:t>elrendezése</a:t>
            </a:r>
            <a:r>
              <a:rPr lang="en-US" sz="1600" dirty="0">
                <a:solidFill>
                  <a:schemeClr val="bg1">
                    <a:alpha val="80000"/>
                  </a:schemeClr>
                </a:solidFill>
                <a:latin typeface="Book Antiqua"/>
              </a:rPr>
              <a:t> </a:t>
            </a:r>
            <a:r>
              <a:rPr lang="en-US" sz="1600" err="1">
                <a:solidFill>
                  <a:schemeClr val="bg1">
                    <a:alpha val="80000"/>
                  </a:schemeClr>
                </a:solidFill>
                <a:latin typeface="Book Antiqua"/>
              </a:rPr>
              <a:t>automatikusan</a:t>
            </a:r>
            <a:r>
              <a:rPr lang="en-US" sz="1600" dirty="0">
                <a:solidFill>
                  <a:schemeClr val="bg1">
                    <a:alpha val="80000"/>
                  </a:schemeClr>
                </a:solidFill>
                <a:latin typeface="Book Antiqua"/>
              </a:rPr>
              <a:t> </a:t>
            </a:r>
            <a:r>
              <a:rPr lang="en-US" sz="1600" err="1">
                <a:solidFill>
                  <a:schemeClr val="bg1">
                    <a:alpha val="80000"/>
                  </a:schemeClr>
                </a:solidFill>
                <a:latin typeface="Book Antiqua"/>
              </a:rPr>
              <a:t>igazodik</a:t>
            </a:r>
            <a:r>
              <a:rPr lang="en-US" sz="1600" dirty="0">
                <a:solidFill>
                  <a:schemeClr val="bg1">
                    <a:alpha val="80000"/>
                  </a:schemeClr>
                </a:solidFill>
                <a:latin typeface="Book Antiqua"/>
              </a:rPr>
              <a:t> a </a:t>
            </a:r>
            <a:r>
              <a:rPr lang="en-US" sz="1600" err="1">
                <a:solidFill>
                  <a:schemeClr val="bg1">
                    <a:alpha val="80000"/>
                  </a:schemeClr>
                </a:solidFill>
                <a:latin typeface="Book Antiqua"/>
              </a:rPr>
              <a:t>kérpernyó</a:t>
            </a:r>
            <a:r>
              <a:rPr lang="en-US" sz="1600" dirty="0">
                <a:solidFill>
                  <a:schemeClr val="bg1">
                    <a:alpha val="80000"/>
                  </a:schemeClr>
                </a:solidFill>
                <a:latin typeface="Book Antiqua"/>
              </a:rPr>
              <a:t> </a:t>
            </a:r>
            <a:r>
              <a:rPr lang="en-US" sz="1600" err="1">
                <a:solidFill>
                  <a:schemeClr val="bg1">
                    <a:alpha val="80000"/>
                  </a:schemeClr>
                </a:solidFill>
                <a:latin typeface="Book Antiqua"/>
              </a:rPr>
              <a:t>arányaihoz</a:t>
            </a:r>
            <a:r>
              <a:rPr lang="en-US" sz="1600" dirty="0">
                <a:solidFill>
                  <a:schemeClr val="bg1">
                    <a:alpha val="80000"/>
                  </a:schemeClr>
                </a:solidFill>
                <a:latin typeface="Book Antiqu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8535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A319-8BE6-36FB-6F22-4E6D2F288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err="1">
                <a:solidFill>
                  <a:srgbClr val="FFFFFF"/>
                </a:solidFill>
                <a:latin typeface="Book Antiqua"/>
              </a:rPr>
              <a:t>Szerverkártyák</a:t>
            </a:r>
            <a:endParaRPr lang="en-US" sz="4000">
              <a:solidFill>
                <a:srgbClr val="FFFFFF"/>
              </a:solidFill>
              <a:latin typeface="Book Antiqu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9672A-D649-BECD-F0BB-CD499FDB3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1507" y="387224"/>
            <a:ext cx="3291839" cy="830453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  <a:latin typeface="Book Antiqua"/>
              </a:rPr>
              <a:t>Minden </a:t>
            </a:r>
            <a:r>
              <a:rPr lang="en-US" sz="2000" err="1">
                <a:solidFill>
                  <a:srgbClr val="FFFFFF"/>
                </a:solidFill>
                <a:latin typeface="Book Antiqua"/>
              </a:rPr>
              <a:t>kártya</a:t>
            </a:r>
            <a:r>
              <a:rPr lang="en-US" sz="2000" dirty="0">
                <a:solidFill>
                  <a:srgbClr val="FFFFFF"/>
                </a:solidFill>
                <a:latin typeface="Book Antiqua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Book Antiqua"/>
              </a:rPr>
              <a:t>egy-egy</a:t>
            </a:r>
            <a:r>
              <a:rPr lang="en-US" sz="2000" dirty="0">
                <a:solidFill>
                  <a:srgbClr val="FFFFFF"/>
                </a:solidFill>
                <a:latin typeface="Book Antiqua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Book Antiqua"/>
              </a:rPr>
              <a:t>szerver</a:t>
            </a:r>
            <a:r>
              <a:rPr lang="en-US" sz="2000" dirty="0">
                <a:solidFill>
                  <a:srgbClr val="FFFFFF"/>
                </a:solidFill>
                <a:latin typeface="Book Antiqua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Book Antiqua"/>
              </a:rPr>
              <a:t>adatait</a:t>
            </a:r>
            <a:r>
              <a:rPr lang="en-US" sz="2000" dirty="0">
                <a:solidFill>
                  <a:srgbClr val="FFFFFF"/>
                </a:solidFill>
                <a:latin typeface="Book Antiqua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Book Antiqua"/>
              </a:rPr>
              <a:t>és</a:t>
            </a:r>
            <a:r>
              <a:rPr lang="en-US" sz="2000" dirty="0">
                <a:solidFill>
                  <a:srgbClr val="FFFFFF"/>
                </a:solidFill>
                <a:latin typeface="Book Antiqua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Book Antiqua"/>
              </a:rPr>
              <a:t>elérhetőségét</a:t>
            </a:r>
            <a:r>
              <a:rPr lang="en-US" sz="2000" dirty="0">
                <a:solidFill>
                  <a:srgbClr val="FFFFFF"/>
                </a:solidFill>
                <a:latin typeface="Book Antiqua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Book Antiqua"/>
              </a:rPr>
              <a:t>tartalmazza</a:t>
            </a:r>
            <a:endParaRPr lang="en-US" sz="1800" dirty="0">
              <a:solidFill>
                <a:srgbClr val="FFFFFF"/>
              </a:solidFill>
              <a:latin typeface="Book Antiqua"/>
            </a:endParaRPr>
          </a:p>
        </p:txBody>
      </p:sp>
      <p:pic>
        <p:nvPicPr>
          <p:cNvPr id="5" name="Picture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4361E72F-AFA5-57B3-B77A-42C2694F7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361" y="2181426"/>
            <a:ext cx="4275548" cy="3997637"/>
          </a:xfrm>
          <a:prstGeom prst="rect">
            <a:avLst/>
          </a:prstGeom>
        </p:spPr>
      </p:pic>
      <p:pic>
        <p:nvPicPr>
          <p:cNvPr id="4" name="Picture 3" descr="A screenshot of a game&#10;&#10;AI-generated content may be incorrect.">
            <a:extLst>
              <a:ext uri="{FF2B5EF4-FFF2-40B4-BE49-F238E27FC236}">
                <a16:creationId xmlns:a16="http://schemas.microsoft.com/office/drawing/2014/main" id="{7635B21A-A1DD-D7FF-2D7D-A469E72D7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556" y="2180644"/>
            <a:ext cx="3058340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84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5CB593EA-2F98-479F-B4C4-F366571FA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DF35E9AC-4332-7071-0A11-D1D0A7782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54" y="457201"/>
            <a:ext cx="1996207" cy="2753390"/>
          </a:xfrm>
          <a:prstGeom prst="rect">
            <a:avLst/>
          </a:prstGeom>
        </p:spPr>
      </p:pic>
      <p:pic>
        <p:nvPicPr>
          <p:cNvPr id="6" name="Picture 5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8E03BC97-FE50-B0D6-AE0D-7FD858420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455" y="961680"/>
            <a:ext cx="2613376" cy="1744428"/>
          </a:xfrm>
          <a:prstGeom prst="rect">
            <a:avLst/>
          </a:prstGeom>
        </p:spPr>
      </p:pic>
      <p:pic>
        <p:nvPicPr>
          <p:cNvPr id="4" name="Content Placeholder 3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7DF3DAFD-91E5-1103-F8C0-CD35440A9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745" y="457200"/>
            <a:ext cx="1555664" cy="2753389"/>
          </a:xfrm>
          <a:prstGeom prst="rect">
            <a:avLst/>
          </a:prstGeom>
        </p:spPr>
      </p:pic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4AB753D2-9D13-A556-B9D0-E48A68C8A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1762" y="457200"/>
            <a:ext cx="1548781" cy="2753389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794BC6B-24A7-EED9-41FD-6F627F2376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311" y="3429000"/>
            <a:ext cx="5418663" cy="2926078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9BEB6D0-9E4E-4221-93D1-74ABECEE9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5910" y="3474720"/>
            <a:ext cx="6046090" cy="3383281"/>
          </a:xfrm>
          <a:prstGeom prst="rect">
            <a:avLst/>
          </a:prstGeom>
          <a:solidFill>
            <a:srgbClr val="326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C44075-4471-A58C-E37D-C342AC43A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653" y="3799272"/>
            <a:ext cx="5193748" cy="637124"/>
          </a:xfrm>
        </p:spPr>
        <p:txBody>
          <a:bodyPr>
            <a:normAutofit/>
          </a:bodyPr>
          <a:lstStyle/>
          <a:p>
            <a:r>
              <a:rPr lang="en-US" sz="3200" err="1">
                <a:solidFill>
                  <a:srgbClr val="FFFFFF"/>
                </a:solidFill>
                <a:latin typeface="Book Antiqua"/>
              </a:rPr>
              <a:t>Reszponzivitás</a:t>
            </a:r>
            <a:endParaRPr lang="en-US" sz="3200">
              <a:solidFill>
                <a:srgbClr val="FFFFFF"/>
              </a:solidFill>
              <a:latin typeface="Book Antiqua"/>
            </a:endParaRPr>
          </a:p>
        </p:txBody>
      </p:sp>
      <p:sp>
        <p:nvSpPr>
          <p:cNvPr id="39" name="Content Placeholder 11">
            <a:extLst>
              <a:ext uri="{FF2B5EF4-FFF2-40B4-BE49-F238E27FC236}">
                <a16:creationId xmlns:a16="http://schemas.microsoft.com/office/drawing/2014/main" id="{01AE9156-32E0-28A2-25B1-27CCF2756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808" y="4886505"/>
            <a:ext cx="5356450" cy="13828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err="1">
                <a:solidFill>
                  <a:srgbClr val="FFFFFF"/>
                </a:solidFill>
                <a:latin typeface="Book Antiqua"/>
              </a:rPr>
              <a:t>Külön</a:t>
            </a:r>
            <a:r>
              <a:rPr lang="en-US" sz="2400" dirty="0">
                <a:solidFill>
                  <a:srgbClr val="FFFFFF"/>
                </a:solidFill>
                <a:latin typeface="Book Antiqua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Book Antiqua"/>
              </a:rPr>
              <a:t>féle</a:t>
            </a:r>
            <a:r>
              <a:rPr lang="en-US" sz="2400" dirty="0">
                <a:solidFill>
                  <a:srgbClr val="FFFFFF"/>
                </a:solidFill>
                <a:latin typeface="Book Antiqua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Book Antiqua"/>
              </a:rPr>
              <a:t>eszközökön</a:t>
            </a:r>
            <a:r>
              <a:rPr lang="en-US" sz="2400" dirty="0">
                <a:solidFill>
                  <a:srgbClr val="FFFFFF"/>
                </a:solidFill>
                <a:latin typeface="Book Antiqua"/>
              </a:rPr>
              <a:t>, </a:t>
            </a:r>
            <a:r>
              <a:rPr lang="en-US" sz="2400" err="1">
                <a:solidFill>
                  <a:srgbClr val="FFFFFF"/>
                </a:solidFill>
                <a:latin typeface="Book Antiqua"/>
              </a:rPr>
              <a:t>állított</a:t>
            </a:r>
            <a:r>
              <a:rPr lang="en-US" sz="2400" dirty="0">
                <a:solidFill>
                  <a:srgbClr val="FFFFFF"/>
                </a:solidFill>
                <a:latin typeface="Book Antiqua"/>
              </a:rPr>
              <a:t>, </a:t>
            </a:r>
            <a:r>
              <a:rPr lang="en-US" sz="2400" err="1">
                <a:solidFill>
                  <a:srgbClr val="FFFFFF"/>
                </a:solidFill>
                <a:latin typeface="Book Antiqua"/>
              </a:rPr>
              <a:t>fektetett</a:t>
            </a:r>
            <a:r>
              <a:rPr lang="en-US" sz="2400" dirty="0">
                <a:solidFill>
                  <a:srgbClr val="FFFFFF"/>
                </a:solidFill>
                <a:latin typeface="Book Antiqua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Book Antiqua"/>
              </a:rPr>
              <a:t>módban</a:t>
            </a:r>
            <a:endParaRPr lang="en-US" sz="2400">
              <a:solidFill>
                <a:srgbClr val="FFFFFF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829404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Minecraft | Nintendo Switch games | Games | Nintendo UK">
            <a:extLst>
              <a:ext uri="{FF2B5EF4-FFF2-40B4-BE49-F238E27FC236}">
                <a16:creationId xmlns:a16="http://schemas.microsoft.com/office/drawing/2014/main" id="{6BEF1C3C-7F20-1945-1315-6718184751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7816" r="329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38DAA-1411-66F7-0511-71C399BA4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>
            <a:normAutofit/>
          </a:bodyPr>
          <a:lstStyle/>
          <a:p>
            <a:pPr algn="r"/>
            <a:r>
              <a:rPr lang="en-US" sz="8000" err="1">
                <a:ln w="22225">
                  <a:solidFill>
                    <a:srgbClr val="FFFFFF"/>
                  </a:solidFill>
                </a:ln>
                <a:noFill/>
                <a:latin typeface="Book Antiqua"/>
              </a:rPr>
              <a:t>Készítette</a:t>
            </a:r>
            <a:endParaRPr lang="en-US" sz="8000" err="1">
              <a:ln w="22225">
                <a:solidFill>
                  <a:srgbClr val="FFFFFF"/>
                </a:solidFill>
              </a:ln>
              <a:latin typeface="Book Antiqua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8D537-53E4-26B7-5CA4-F5AED1CCA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41" y="1065862"/>
            <a:ext cx="3860002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Book Antiqua"/>
              </a:rPr>
              <a:t>Révay Áron</a:t>
            </a:r>
          </a:p>
          <a:p>
            <a:r>
              <a:rPr lang="en-US" sz="2000" err="1">
                <a:solidFill>
                  <a:srgbClr val="FFFFFF"/>
                </a:solidFill>
                <a:latin typeface="Book Antiqua"/>
              </a:rPr>
              <a:t>Szőnye</a:t>
            </a:r>
            <a:r>
              <a:rPr lang="en-US" sz="2000" dirty="0">
                <a:solidFill>
                  <a:srgbClr val="FFFFFF"/>
                </a:solidFill>
                <a:latin typeface="Book Antiqua"/>
              </a:rPr>
              <a:t> Laura</a:t>
            </a:r>
          </a:p>
          <a:p>
            <a:r>
              <a:rPr lang="en-US" sz="2000" dirty="0">
                <a:solidFill>
                  <a:srgbClr val="FFFFFF"/>
                </a:solidFill>
                <a:latin typeface="Book Antiqua"/>
              </a:rPr>
              <a:t>Wunderlich Ákos</a:t>
            </a:r>
          </a:p>
        </p:txBody>
      </p:sp>
    </p:spTree>
    <p:extLst>
      <p:ext uri="{BB962C8B-B14F-4D97-AF65-F5344CB8AC3E}">
        <p14:creationId xmlns:p14="http://schemas.microsoft.com/office/powerpoint/2010/main" val="1700848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Minecraft szerverek</vt:lpstr>
      <vt:lpstr>Projekt leírása</vt:lpstr>
      <vt:lpstr>Főoldalunk (index):</vt:lpstr>
      <vt:lpstr>Jellemzők</vt:lpstr>
      <vt:lpstr>Szerverkártyák</vt:lpstr>
      <vt:lpstr>Reszponzivitás</vt:lpstr>
      <vt:lpstr>Készítette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101</cp:revision>
  <dcterms:created xsi:type="dcterms:W3CDTF">2025-03-02T20:30:14Z</dcterms:created>
  <dcterms:modified xsi:type="dcterms:W3CDTF">2025-03-02T21:45:28Z</dcterms:modified>
</cp:coreProperties>
</file>